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68" autoAdjust="0"/>
    <p:restoredTop sz="94660"/>
  </p:normalViewPr>
  <p:slideViewPr>
    <p:cSldViewPr>
      <p:cViewPr varScale="1">
        <p:scale>
          <a:sx n="110" d="100"/>
          <a:sy n="110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639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6037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27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68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09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414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00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253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138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819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033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16A17-4EC1-499B-A0B6-C22183EF0411}" type="datetimeFigureOut">
              <a:rPr kumimoji="1" lang="ja-JP" altLang="en-US" smtClean="0"/>
              <a:t>2026/7/10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8834-0737-4EBD-A8E8-150B010BD80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78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827584" y="893791"/>
            <a:ext cx="76328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指定強化クラブ個別相談参加予定表</a:t>
            </a:r>
            <a:endParaRPr lang="en-US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各クラブ関係者（主務、マネージャー、コーチなど）と個別相談が可能です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0766" y="5301292"/>
            <a:ext cx="4742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Calibri" panose="020F0502020204030204" pitchFamily="34" charset="0"/>
              </a:rPr>
              <a:t>※</a:t>
            </a:r>
            <a:r>
              <a:rPr kumimoji="1" lang="ja-JP" altLang="en-US" sz="1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Calibri" panose="020F0502020204030204" pitchFamily="34" charset="0"/>
              </a:rPr>
              <a:t>すべて伊勢崎キャンパスでの実施となります。</a:t>
            </a:r>
            <a:endParaRPr kumimoji="1" lang="en-US" altLang="ja-JP" sz="1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Calibri" panose="020F0502020204030204" pitchFamily="34" charset="0"/>
            </a:endParaRPr>
          </a:p>
          <a:p>
            <a:r>
              <a:rPr lang="ja-JP" altLang="en-US" sz="1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Calibri" panose="020F0502020204030204" pitchFamily="34" charset="0"/>
              </a:rPr>
              <a:t>　都合により、急遽予定が変更となる場合があります。</a:t>
            </a:r>
            <a:endParaRPr kumimoji="1" lang="en-US" altLang="ja-JP" sz="1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Calibri" panose="020F050202020403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56176" y="5331607"/>
            <a:ext cx="15492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2026/07/10</a:t>
            </a:r>
            <a:r>
              <a:rPr kumimoji="1" lang="ja-JP" altLang="en-US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現在</a:t>
            </a:r>
            <a:endParaRPr kumimoji="1" lang="ja-JP" altLang="en-US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42E6500-97F5-4E95-ABCE-21E5114A0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94197"/>
              </p:ext>
            </p:extLst>
          </p:nvPr>
        </p:nvGraphicFramePr>
        <p:xfrm>
          <a:off x="1043608" y="1526393"/>
          <a:ext cx="7200793" cy="2777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237">
                  <a:extLst>
                    <a:ext uri="{9D8B030D-6E8A-4147-A177-3AD203B41FA5}">
                      <a16:colId xmlns:a16="http://schemas.microsoft.com/office/drawing/2014/main" val="2111628627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1606258163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2584716625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1424295747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2577797641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3532972966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852481649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2554871728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1321275633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1135076491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363245620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490021225"/>
                    </a:ext>
                  </a:extLst>
                </a:gridCol>
                <a:gridCol w="549213">
                  <a:extLst>
                    <a:ext uri="{9D8B030D-6E8A-4147-A177-3AD203B41FA5}">
                      <a16:colId xmlns:a16="http://schemas.microsoft.com/office/drawing/2014/main" val="1082981287"/>
                    </a:ext>
                  </a:extLst>
                </a:gridCol>
              </a:tblGrid>
              <a:tr h="606463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硬式</a:t>
                      </a:r>
                      <a:endParaRPr kumimoji="1" lang="en-US" altLang="ja-JP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野球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駅伝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男子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1050" dirty="0"/>
                        <a:t>サッカー</a:t>
                      </a:r>
                      <a:endParaRPr kumimoji="1" lang="ja-JP" altLang="en-US" sz="105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女子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1050" dirty="0"/>
                        <a:t>サッカー</a:t>
                      </a:r>
                      <a:endParaRPr kumimoji="1" lang="ja-JP" altLang="en-US" sz="1050" b="1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テニス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陸上　　競技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男子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1050" dirty="0"/>
                        <a:t>バスケット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女子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1050" dirty="0"/>
                        <a:t>バスケット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ハンド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ボール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ラグビー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男子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バレーボール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女子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駅伝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43227956"/>
                  </a:ext>
                </a:extLst>
              </a:tr>
              <a:tr h="72351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lt"/>
                          <a:ea typeface="メイリオ" panose="020B0604030504040204" pitchFamily="50" charset="-128"/>
                          <a:cs typeface="Calibri" panose="020F0502020204030204" pitchFamily="34" charset="0"/>
                        </a:rPr>
                        <a:t>7/18(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lt"/>
                          <a:ea typeface="メイリオ" panose="020B0604030504040204" pitchFamily="50" charset="-128"/>
                          <a:cs typeface="Calibri" panose="020F0502020204030204" pitchFamily="34" charset="0"/>
                        </a:rPr>
                        <a:t>土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+mn-lt"/>
                          <a:ea typeface="メイリオ" panose="020B0604030504040204" pitchFamily="50" charset="-128"/>
                          <a:cs typeface="Calibri" panose="020F0502020204030204" pitchFamily="34" charset="0"/>
                        </a:rPr>
                        <a:t>)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+mn-lt"/>
                        <a:ea typeface="メイリオ" panose="020B0604030504040204" pitchFamily="50" charset="-128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  <a:endParaRPr kumimoji="1" lang="en-US" altLang="ja-JP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9207908"/>
                  </a:ext>
                </a:extLst>
              </a:tr>
              <a:tr h="7235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/>
                        <a:t>8/2(</a:t>
                      </a:r>
                      <a:r>
                        <a:rPr kumimoji="1" lang="ja-JP" altLang="en-US" sz="1100" dirty="0"/>
                        <a:t>日</a:t>
                      </a:r>
                      <a:r>
                        <a:rPr kumimoji="1" lang="en-US" altLang="ja-JP" sz="1100" dirty="0"/>
                        <a:t>)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  <a:endParaRPr kumimoji="1" lang="en-US" altLang="ja-JP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○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4600654"/>
                  </a:ext>
                </a:extLst>
              </a:tr>
              <a:tr h="7235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/>
                        <a:t>8/23(</a:t>
                      </a:r>
                      <a:r>
                        <a:rPr kumimoji="1" lang="ja-JP" altLang="en-US" sz="1100" dirty="0"/>
                        <a:t>日</a:t>
                      </a:r>
                      <a:r>
                        <a:rPr kumimoji="1" lang="en-US" altLang="ja-JP" sz="1100" dirty="0"/>
                        <a:t>)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×</a:t>
                      </a:r>
                      <a:endParaRPr kumimoji="1" lang="ja-JP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×</a:t>
                      </a:r>
                      <a:endParaRPr kumimoji="1" lang="ja-JP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uLnTx/>
                          <a:uFillTx/>
                        </a:rPr>
                        <a:t>〇</a:t>
                      </a:r>
                      <a:endParaRPr kumimoji="1" lang="en-US" altLang="ja-JP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×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〇</a:t>
                      </a:r>
                      <a:endParaRPr kumimoji="1" lang="en-US" altLang="ja-JP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7254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803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121</Words>
  <Application>Microsoft Office PowerPoint</Application>
  <PresentationFormat>画面に合わせる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游ゴシック Medium</vt:lpstr>
      <vt:lpstr>Arial</vt:lpstr>
      <vt:lpstr>Calibri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nyushi4</dc:creator>
  <cp:lastModifiedBy>h-nyushi3</cp:lastModifiedBy>
  <cp:revision>76</cp:revision>
  <cp:lastPrinted>2025-05-29T03:44:34Z</cp:lastPrinted>
  <dcterms:created xsi:type="dcterms:W3CDTF">2015-06-30T02:19:14Z</dcterms:created>
  <dcterms:modified xsi:type="dcterms:W3CDTF">2026-07-10T06:02:56Z</dcterms:modified>
</cp:coreProperties>
</file>